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/>
    <p:restoredTop sz="94648"/>
  </p:normalViewPr>
  <p:slideViewPr>
    <p:cSldViewPr snapToGrid="0">
      <p:cViewPr varScale="1">
        <p:scale>
          <a:sx n="117" d="100"/>
          <a:sy n="117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ACD8-5CA3-2441-9714-F6003A38E2CC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9569-AD0D-3846-A5AD-25EC2DB69D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5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99569-AD0D-3846-A5AD-25EC2DB69D2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78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99569-AD0D-3846-A5AD-25EC2DB69D2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91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99569-AD0D-3846-A5AD-25EC2DB69D2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4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99569-AD0D-3846-A5AD-25EC2DB69D2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34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DCAA1-3FFB-5C84-A6C7-4C765E9FD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E777DA-8454-BCC3-D60D-C2091E3EC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3B7347-B14B-8D3F-1C02-E1D89589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2BF05D-9690-F776-EDCC-07115548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3E1E1-42CE-33E0-1986-5CD0AFDC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0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3E435-F3C7-51E4-0FA3-476440A4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903021-7C59-063F-6618-70CAA3255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1479F-FD20-4A05-CE93-A816064F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07934F-7728-DBE8-E890-F5A9B082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0F520B-3B07-1415-0C52-C421B32E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70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78BE2C-0730-65AD-1E6D-F57619779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F400C3-573E-33A2-BF33-EB0F3D01D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12BBF-1A92-188B-7D39-0DB66C4B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CBF4FF-57F6-70A5-B822-B38C312B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015B60-6C9C-058C-1D96-F1E90F6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05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7FC83-6BEF-3C40-742C-CBB817E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72ABE6-8DF2-F5B9-C8C4-F685E7C7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73B325-7547-8530-52F1-9934DD3C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92BF19-F74E-814F-53A6-36C9349A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C9D7B-21C6-C2C0-357B-37D093D7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71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3F0E3-FB8B-547D-FF43-E8BAFFB8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979F32-B4D3-430F-660B-84DE3EBE5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97018D-BE21-09A1-70DB-5682F28A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5C2C5F-8912-C3C6-D9EC-3E66DFD2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1184C-6651-F761-CE58-78348EF8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1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DDC2B-E749-688F-C024-7EB619F8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F3BACA-B975-1EC6-1BE0-19398F8F5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1C3907-DD44-FD8B-CE14-E7D04099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02EF9A-DC4C-0FEF-EC41-2D2F91F9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E9A070-AF32-0433-C74E-5FF0862F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6FBB2B-8F86-F399-D090-76A7DD9B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25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825E-AD94-EC86-68AA-F8372337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D46B92-3879-EC54-C587-CD9CBB4A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126C07-FF33-8344-7292-5F3D97785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938BEE-351B-3AC5-7271-7F4D1F33D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4EDEB7-2818-E0AB-BB1D-CE100B435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C017BA-82BD-00E6-C5FF-87544F8F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0C7416-372B-A93A-0CB8-46F52BF3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ED10E7D-8B61-B4E5-C947-95501D8E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4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8FA36-A97B-F631-DBCD-6378F4EB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078721-D959-C4BF-E8BF-0BD2454F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D055F-8C2D-0F90-C15C-1C3D183F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2C790E-5D38-0B6E-9905-5B3A7FEC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71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E3F918-B562-87C1-2B10-CD2A09C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968FA5-F9B5-34F0-4B71-7014A2EF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62C3FA-521C-79F4-9F10-86E49656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21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62A05-C84F-14CA-4025-46CE9B28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8506E6-5E20-B4D5-AF9E-6F3554F6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938E7C-F820-52C7-393D-0DDC2102C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648B2E-720D-E102-3B2B-50DEE625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DA20F-28B3-1A52-3D36-C8AF8B94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81BD63-98BA-65E3-D237-B733CE5B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3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FA3FF-8489-E1A2-BC92-D71ABA01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7EBDFC-FAF7-9987-2289-6B99BCA2A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0DC53E-EA1C-8B6B-FCCE-9AAF3C97C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18B78F-BE3F-9AC0-FB77-0FC12527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D2737-1109-9261-2B58-4CB119FA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BDA681-5E5B-D362-0685-262CB96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9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78ECEF">
                <a:alpha val="18039"/>
              </a:srgb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46BF106-2140-2D6B-8B5B-EC7F82DD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0E0373-E4BB-D6FC-249C-8A9E01EC2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54F668-C4B1-C666-91D0-CCB8D5CCB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9D3E-B1CC-E744-A10E-38B31BCBCADF}" type="datetimeFigureOut">
              <a:rPr lang="de-DE" smtClean="0"/>
              <a:t>20.09.23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DF1846-2D7A-C547-19AE-9A827050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844C6D-28CD-772F-CD19-97AFB6FA8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B773-33B3-B94E-8AC0-1D319568A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9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0CA8A-F44B-7F54-4E8E-E5208AF9C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Neue Autorität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4EAC65-84E1-4F4F-5284-3189D25F4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Stärke statt Macht</a:t>
            </a:r>
          </a:p>
        </p:txBody>
      </p:sp>
      <p:pic>
        <p:nvPicPr>
          <p:cNvPr id="9" name="Audio Recording 13.09.2023, 16:10:10">
            <a:hlinkClick r:id="" action="ppaction://media"/>
            <a:extLst>
              <a:ext uri="{FF2B5EF4-FFF2-40B4-BE49-F238E27FC236}">
                <a16:creationId xmlns:a16="http://schemas.microsoft.com/office/drawing/2014/main" id="{EFCD8480-51D5-C2D9-2EAB-D25B3486E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0" y="5354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DBA2F-1B52-156D-8A83-D05A9A73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Öffentlichkeit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9230DC-7AF5-20D9-719A-0777AD8C6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Gemeinsame Haltung öffentlich machen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6118FF7-CA9F-4CE8-73F5-E9D8FC3D1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45765" y="2295524"/>
            <a:ext cx="4030135" cy="2590801"/>
          </a:xfrm>
        </p:spPr>
      </p:pic>
      <p:pic>
        <p:nvPicPr>
          <p:cNvPr id="5" name="Audio Recording 20.09.2023, 10:22:36">
            <a:hlinkClick r:id="" action="ppaction://media"/>
            <a:extLst>
              <a:ext uri="{FF2B5EF4-FFF2-40B4-BE49-F238E27FC236}">
                <a16:creationId xmlns:a16="http://schemas.microsoft.com/office/drawing/2014/main" id="{B4105960-0DB9-5F36-C369-CA17B6775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5462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D2C8E-D567-1541-A9E9-E1914830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Wiedergutmachung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AA10DE7-A542-82B7-5B88-B28FDC648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26368" y="987425"/>
            <a:ext cx="4885839" cy="487362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8186CE-D471-C4B3-3B37-48674AC94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Lernerfahrung</a:t>
            </a:r>
          </a:p>
        </p:txBody>
      </p:sp>
      <p:pic>
        <p:nvPicPr>
          <p:cNvPr id="5" name="Audio Recording 20.09.2023, 10:27:42">
            <a:hlinkClick r:id="" action="ppaction://media"/>
            <a:extLst>
              <a:ext uri="{FF2B5EF4-FFF2-40B4-BE49-F238E27FC236}">
                <a16:creationId xmlns:a16="http://schemas.microsoft.com/office/drawing/2014/main" id="{7461473E-F1E2-C135-57A2-DADB6D8DC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5351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3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804AC-8EB0-BDF3-10BF-8A358C6E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 Muster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442B12-8F6C-BEBC-7557-9FB76CEC4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Autoritäre Erziehung</a:t>
            </a:r>
          </a:p>
          <a:p>
            <a:r>
              <a:rPr lang="de-DE" dirty="0"/>
              <a:t>Antiautoritäre Erziehung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F562AF0-D042-9560-03C9-9F7D4FD5D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79613" y="728748"/>
            <a:ext cx="4165600" cy="195580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7CD337-90E8-B650-9972-27F545E64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613" y="3735388"/>
            <a:ext cx="3810000" cy="2133600"/>
          </a:xfrm>
          <a:prstGeom prst="rect">
            <a:avLst/>
          </a:prstGeom>
        </p:spPr>
      </p:pic>
      <p:pic>
        <p:nvPicPr>
          <p:cNvPr id="12" name="Audio Recording 13.09.2023, 16:20:21">
            <a:hlinkClick r:id="" action="ppaction://media"/>
            <a:extLst>
              <a:ext uri="{FF2B5EF4-FFF2-40B4-BE49-F238E27FC236}">
                <a16:creationId xmlns:a16="http://schemas.microsoft.com/office/drawing/2014/main" id="{FEECB5EC-B957-550F-F8E5-F71066684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587" y="52787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29C6D-DA1D-D4D2-EA63-931FFDFC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dann??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6F6DE9-625B-9F35-5676-6CB498DF5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64288" y="2357437"/>
            <a:ext cx="3810000" cy="21336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9FA733-6AAF-B54A-40AB-1D99D9899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Ratlosigkeit, Ohnmacht</a:t>
            </a:r>
          </a:p>
        </p:txBody>
      </p:sp>
      <p:pic>
        <p:nvPicPr>
          <p:cNvPr id="7" name="Audio Recording 13.09.2023, 16:25:22">
            <a:hlinkClick r:id="" action="ppaction://media"/>
            <a:extLst>
              <a:ext uri="{FF2B5EF4-FFF2-40B4-BE49-F238E27FC236}">
                <a16:creationId xmlns:a16="http://schemas.microsoft.com/office/drawing/2014/main" id="{BC9DABFB-0B20-E915-2E6D-112759016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788" y="53549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23631-8C32-0C05-9C97-C2589449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Autorität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9395DCF-EF26-53A2-33DA-5F5A8DC64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19420" y="1514087"/>
            <a:ext cx="5282826" cy="3625851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ABF802-766E-9A6F-2071-5CB7A4258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Prinzipien der neuen Autorität</a:t>
            </a:r>
          </a:p>
        </p:txBody>
      </p:sp>
      <p:pic>
        <p:nvPicPr>
          <p:cNvPr id="6" name="Audio Recording 13.09.2023, 16:29:36">
            <a:hlinkClick r:id="" action="ppaction://media"/>
            <a:extLst>
              <a:ext uri="{FF2B5EF4-FFF2-40B4-BE49-F238E27FC236}">
                <a16:creationId xmlns:a16="http://schemas.microsoft.com/office/drawing/2014/main" id="{8C763886-A2A3-C30B-B3D7-B830258D9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505" y="5462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91184-0C1D-20FF-A0C1-C1891931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E84098-4FCB-B50C-3817-FD76A96AA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Physische und Psychische Präsenz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C408D363-BD39-08A6-0C75-86600C8C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40538" y="1995487"/>
            <a:ext cx="2857500" cy="2857500"/>
          </a:xfrm>
        </p:spPr>
      </p:pic>
      <p:pic>
        <p:nvPicPr>
          <p:cNvPr id="3" name="Audio Recording 18.09.2023, 10:58:22">
            <a:hlinkClick r:id="" action="ppaction://media"/>
            <a:extLst>
              <a:ext uri="{FF2B5EF4-FFF2-40B4-BE49-F238E27FC236}">
                <a16:creationId xmlns:a16="http://schemas.microsoft.com/office/drawing/2014/main" id="{A8535395-0516-E436-51C3-56307A2E0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788" y="5462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2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31E49-4F53-4D0C-B5BF-3B00ED39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Widerstand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7E438E4-ECFA-8410-C072-EAA6142D2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9626" y="2749321"/>
            <a:ext cx="4380540" cy="24613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B33F7F-6FBF-C749-3B6D-C04972D8D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Entschlossenheit und Beharrlichkeit</a:t>
            </a:r>
          </a:p>
        </p:txBody>
      </p:sp>
      <p:pic>
        <p:nvPicPr>
          <p:cNvPr id="6" name="Audio Recording 18.09.2023, 11:00:09">
            <a:hlinkClick r:id="" action="ppaction://media"/>
            <a:extLst>
              <a:ext uri="{FF2B5EF4-FFF2-40B4-BE49-F238E27FC236}">
                <a16:creationId xmlns:a16="http://schemas.microsoft.com/office/drawing/2014/main" id="{A5069CFC-9525-23D8-B94E-0BDE5F21B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5462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752CC-7FB2-F874-637F-255E43DC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Selbstkontrolle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D41B8DE-02FD-4EDA-8B36-5C93571F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64288" y="2357437"/>
            <a:ext cx="3810000" cy="21336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790464-D5D2-CC27-E8D4-4E215BBD7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Eigene Handlung bestimmen</a:t>
            </a:r>
          </a:p>
        </p:txBody>
      </p:sp>
      <p:pic>
        <p:nvPicPr>
          <p:cNvPr id="6" name="Audio Recording 18.09.2023, 11:02:28">
            <a:hlinkClick r:id="" action="ppaction://media"/>
            <a:extLst>
              <a:ext uri="{FF2B5EF4-FFF2-40B4-BE49-F238E27FC236}">
                <a16:creationId xmlns:a16="http://schemas.microsoft.com/office/drawing/2014/main" id="{6EF4E707-9BDA-4CD2-AD80-622534CA0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5462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1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39E69-6BFD-A146-9D06-ABED292E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Aufschub und Deeskalation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76A08EA-4A32-6447-5616-D7F96FA1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7210" y="2057400"/>
            <a:ext cx="5136528" cy="2886076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5908AF-9501-21B8-E493-1FE55546F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Das Eisen schmieden, wenn es kalt ist</a:t>
            </a:r>
          </a:p>
        </p:txBody>
      </p:sp>
      <p:pic>
        <p:nvPicPr>
          <p:cNvPr id="3" name="Audio Recording 20.09.2023, 10:19:27">
            <a:hlinkClick r:id="" action="ppaction://media"/>
            <a:extLst>
              <a:ext uri="{FF2B5EF4-FFF2-40B4-BE49-F238E27FC236}">
                <a16:creationId xmlns:a16="http://schemas.microsoft.com/office/drawing/2014/main" id="{0C37D590-4E74-F158-337C-02DA4E6FB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788" y="57372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6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8D02B-ECFC-0DAE-A9E8-A641B066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Vernetzung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3770327-5389-3EF7-414B-41228A383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23038" y="2262187"/>
            <a:ext cx="3492500" cy="23241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29786F-EC28-9158-A4A4-A7E239217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Repräsentanten eines Netzwerkes</a:t>
            </a:r>
          </a:p>
        </p:txBody>
      </p:sp>
      <p:pic>
        <p:nvPicPr>
          <p:cNvPr id="6" name="Audio Recording 20.09.2023, 10:21:25">
            <a:hlinkClick r:id="" action="ppaction://media"/>
            <a:extLst>
              <a:ext uri="{FF2B5EF4-FFF2-40B4-BE49-F238E27FC236}">
                <a16:creationId xmlns:a16="http://schemas.microsoft.com/office/drawing/2014/main" id="{0ACC1BCD-6D84-1B0F-06ED-40C250FC3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388" y="5127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Macintosh PowerPoint</Application>
  <PresentationFormat>Breitbild</PresentationFormat>
  <Paragraphs>27</Paragraphs>
  <Slides>11</Slides>
  <Notes>4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Neue Autorität</vt:lpstr>
      <vt:lpstr>Alte Muster</vt:lpstr>
      <vt:lpstr>Und dann??</vt:lpstr>
      <vt:lpstr>Neue Autorität</vt:lpstr>
      <vt:lpstr>Präsenz</vt:lpstr>
      <vt:lpstr>Widerstand</vt:lpstr>
      <vt:lpstr>Selbstkontrolle</vt:lpstr>
      <vt:lpstr>Aufschub und Deeskalation</vt:lpstr>
      <vt:lpstr>Vernetzung</vt:lpstr>
      <vt:lpstr>Öffentlichkeit</vt:lpstr>
      <vt:lpstr>Wiedergutmachung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Autorität</dc:title>
  <dc:creator>Microsoft Office User</dc:creator>
  <cp:lastModifiedBy>Doris Braun</cp:lastModifiedBy>
  <cp:revision>14</cp:revision>
  <dcterms:created xsi:type="dcterms:W3CDTF">2022-10-27T09:52:57Z</dcterms:created>
  <dcterms:modified xsi:type="dcterms:W3CDTF">2023-09-20T11:53:50Z</dcterms:modified>
</cp:coreProperties>
</file>