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8EC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88"/>
    <p:restoredTop sz="94648"/>
  </p:normalViewPr>
  <p:slideViewPr>
    <p:cSldViewPr snapToGrid="0">
      <p:cViewPr varScale="1">
        <p:scale>
          <a:sx n="117" d="100"/>
          <a:sy n="117" d="100"/>
        </p:scale>
        <p:origin x="21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85ACD8-5CA3-2441-9714-F6003A38E2CC}" type="datetimeFigureOut">
              <a:rPr lang="de-DE" smtClean="0"/>
              <a:t>20.09.23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499569-AD0D-3846-A5AD-25EC2DB69D2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6501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499569-AD0D-3846-A5AD-25EC2DB69D20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17827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499569-AD0D-3846-A5AD-25EC2DB69D20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29101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499569-AD0D-3846-A5AD-25EC2DB69D20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8484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499569-AD0D-3846-A5AD-25EC2DB69D20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0341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3DCAA1-3FFB-5C84-A6C7-4C765E9FD8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3E777DA-8454-BCC3-D60D-C2091E3EC1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83B7347-B14B-8D3F-1C02-E1D89589A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89D3E-B1CC-E744-A10E-38B31BCBCADF}" type="datetimeFigureOut">
              <a:rPr lang="de-DE" smtClean="0"/>
              <a:t>20.09.23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82BF05D-9690-F776-EDCC-071155484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183E1E1-42CE-33E0-1986-5CD0AFDCE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EB773-33B3-B94E-8AC0-1D319568A9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504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0"/>
    </mc:Choice>
    <mc:Fallback>
      <p:transition spd="slow" advTm="50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03E435-F3C7-51E4-0FA3-476440A46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B903021-7C59-063F-6618-70CAA32553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041479F-FD20-4A05-CE93-A816064F1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89D3E-B1CC-E744-A10E-38B31BCBCADF}" type="datetimeFigureOut">
              <a:rPr lang="de-DE" smtClean="0"/>
              <a:t>20.09.23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D07934F-7728-DBE8-E890-F5A9B082D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00F520B-3B07-1415-0C52-C421B32E0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EB773-33B3-B94E-8AC0-1D319568A9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07080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0"/>
    </mc:Choice>
    <mc:Fallback>
      <p:transition spd="slow" advTm="50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2F78BE2C-0730-65AD-1E6D-F57619779E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FF400C3-573E-33A2-BF33-EB0F3D01D1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7312BBF-1A92-188B-7D39-0DB66C4B5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89D3E-B1CC-E744-A10E-38B31BCBCADF}" type="datetimeFigureOut">
              <a:rPr lang="de-DE" smtClean="0"/>
              <a:t>20.09.23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BCBF4FF-57F6-70A5-B822-B38C312B1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3015B60-6C9C-058C-1D96-F1E90F6D3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EB773-33B3-B94E-8AC0-1D319568A9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30591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0"/>
    </mc:Choice>
    <mc:Fallback>
      <p:transition spd="slow" advTm="50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37FC83-6BEF-3C40-742C-CBB817E20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372ABE6-8DF2-F5B9-C8C4-F685E7C716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A73B325-7547-8530-52F1-9934DD3CF6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89D3E-B1CC-E744-A10E-38B31BCBCADF}" type="datetimeFigureOut">
              <a:rPr lang="de-DE" smtClean="0"/>
              <a:t>20.09.23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692BF19-F74E-814F-53A6-36C9349A7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29C9D7B-21C6-C2C0-357B-37D093D7F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EB773-33B3-B94E-8AC0-1D319568A9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3714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0"/>
    </mc:Choice>
    <mc:Fallback>
      <p:transition spd="slow" advTm="50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83F0E3-FB8B-547D-FF43-E8BAFFB8D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6979F32-B4D3-430F-660B-84DE3EBE53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F97018D-BE21-09A1-70DB-5682F28AD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89D3E-B1CC-E744-A10E-38B31BCBCADF}" type="datetimeFigureOut">
              <a:rPr lang="de-DE" smtClean="0"/>
              <a:t>20.09.23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F5C2C5F-8912-C3C6-D9EC-3E66DFD24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FD1184C-6651-F761-CE58-78348EF89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EB773-33B3-B94E-8AC0-1D319568A9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61018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0"/>
    </mc:Choice>
    <mc:Fallback>
      <p:transition spd="slow" advTm="50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DDDC2B-E749-688F-C024-7EB619F8B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EF3BACA-B975-1EC6-1BE0-19398F8F53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81C3907-DD44-FD8B-CE14-E7D04099EB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802EF9A-DC4C-0FEF-EC41-2D2F91F9E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89D3E-B1CC-E744-A10E-38B31BCBCADF}" type="datetimeFigureOut">
              <a:rPr lang="de-DE" smtClean="0"/>
              <a:t>20.09.23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2E9A070-AF32-0433-C74E-5FF0862F1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06FBB2B-8F86-F399-D090-76A7DD9B6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EB773-33B3-B94E-8AC0-1D319568A9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32553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0"/>
    </mc:Choice>
    <mc:Fallback>
      <p:transition spd="slow" advTm="50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00825E-AD94-EC86-68AA-F8372337AE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7D46B92-3879-EC54-C587-CD9CBB4AE5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D126C07-FF33-8344-7292-5F3D97785B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F938BEE-351B-3AC5-7271-7F4D1F33DF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54EDEB7-2818-E0AB-BB1D-CE100B435D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CC017BA-82BD-00E6-C5FF-87544F8F6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89D3E-B1CC-E744-A10E-38B31BCBCADF}" type="datetimeFigureOut">
              <a:rPr lang="de-DE" smtClean="0"/>
              <a:t>20.09.23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60C7416-372B-A93A-0CB8-46F52BF30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ED10E7D-8B61-B4E5-C947-95501D8EE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EB773-33B3-B94E-8AC0-1D319568A9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61434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0"/>
    </mc:Choice>
    <mc:Fallback>
      <p:transition spd="slow" advTm="50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D8FA36-A97B-F631-DBCD-6378F4EBF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F078721-D959-C4BF-E8BF-0BD2454F9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89D3E-B1CC-E744-A10E-38B31BCBCADF}" type="datetimeFigureOut">
              <a:rPr lang="de-DE" smtClean="0"/>
              <a:t>20.09.23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A4D055F-8C2D-0F90-C15C-1C3D183F7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A2C790E-5D38-0B6E-9905-5B3A7FECD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EB773-33B3-B94E-8AC0-1D319568A9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37196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0"/>
    </mc:Choice>
    <mc:Fallback>
      <p:transition spd="slow" advTm="50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2E3F918-B562-87C1-2B10-CD2A09CF7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89D3E-B1CC-E744-A10E-38B31BCBCADF}" type="datetimeFigureOut">
              <a:rPr lang="de-DE" smtClean="0"/>
              <a:t>20.09.23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F968FA5-F9B5-34F0-4B71-7014A2EF2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562C3FA-521C-79F4-9F10-86E49656E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EB773-33B3-B94E-8AC0-1D319568A9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12171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0"/>
    </mc:Choice>
    <mc:Fallback>
      <p:transition spd="slow" advTm="50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362A05-C84F-14CA-4025-46CE9B288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48506E6-5E20-B4D5-AF9E-6F3554F6D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E938E7C-F820-52C7-393D-0DDC2102CB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7648B2E-720D-E102-3B2B-50DEE625C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89D3E-B1CC-E744-A10E-38B31BCBCADF}" type="datetimeFigureOut">
              <a:rPr lang="de-DE" smtClean="0"/>
              <a:t>20.09.23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D3DA20F-28B3-1A52-3D36-C8AF8B94F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681BD63-98BA-65E3-D237-B733CE5B1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EB773-33B3-B94E-8AC0-1D319568A9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93317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0"/>
    </mc:Choice>
    <mc:Fallback>
      <p:transition spd="slow" advTm="50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6FA3FF-8489-E1A2-BC92-D71ABA012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E7EBDFC-FAF7-9987-2289-6B99BCA2AF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B0DC53E-EA1C-8B6B-FCCE-9AAF3C97CA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B18B78F-BE3F-9AC0-FB77-0FC1252772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89D3E-B1CC-E744-A10E-38B31BCBCADF}" type="datetimeFigureOut">
              <a:rPr lang="de-DE" smtClean="0"/>
              <a:t>20.09.23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A1D2737-1109-9261-2B58-4CB119FA9C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6BDA681-5E5B-D362-0685-262CB960D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EB773-33B3-B94E-8AC0-1D319568A9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32992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0"/>
    </mc:Choice>
    <mc:Fallback>
      <p:transition spd="slow" advTm="50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5000">
              <a:srgbClr val="78ECEF">
                <a:alpha val="18039"/>
              </a:srgbClr>
            </a:gs>
            <a:gs pos="96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646BF106-2140-2D6B-8B5B-EC7F82DDB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30E0373-E4BB-D6FC-249C-8A9E01EC2A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D54F668-C4B1-C666-91D0-CCB8D5CCB4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189D3E-B1CC-E744-A10E-38B31BCBCADF}" type="datetimeFigureOut">
              <a:rPr lang="de-DE" smtClean="0"/>
              <a:t>20.09.23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7DF1846-2D7A-C547-19AE-9A82705099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E844C6D-28CD-772F-CD19-97AFB6FA85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EB773-33B3-B94E-8AC0-1D319568A9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5965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 advTm="50000"/>
    </mc:Choice>
    <mc:Fallback>
      <p:transition spd="slow" advTm="50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1.pn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1.png"/><Relationship Id="rId4" Type="http://schemas.openxmlformats.org/officeDocument/2006/relationships/image" Target="../media/image1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.pn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.pn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1.pn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1.pn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30CA8A-F44B-7F54-4E8E-E5208AF9C97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Neue Autorität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94EAC65-84E1-4F4F-5284-3189D25F44E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Stärke statt Macht</a:t>
            </a:r>
          </a:p>
        </p:txBody>
      </p:sp>
      <p:pic>
        <p:nvPicPr>
          <p:cNvPr id="9" name="Audio Recording 13.09.2023, 16:10:10">
            <a:hlinkClick r:id="" action="ppaction://media"/>
            <a:extLst>
              <a:ext uri="{FF2B5EF4-FFF2-40B4-BE49-F238E27FC236}">
                <a16:creationId xmlns:a16="http://schemas.microsoft.com/office/drawing/2014/main" id="{EFCD8480-51D5-C2D9-2EAB-D25B3486E8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7600" y="535435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113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0"/>
    </mc:Choice>
    <mc:Fallback>
      <p:transition spd="slow" advTm="5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67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0DBA2F-1B52-156D-8A83-D05A9A731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Öffentlichkeit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79230DC-7AF5-20D9-719A-0777AD8C650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/>
              <a:t>Gemeinsame Haltung öffentlich machen</a:t>
            </a:r>
          </a:p>
        </p:txBody>
      </p:sp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66118FF7-CA9F-4CE8-73F5-E9D8FC3D13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345765" y="2295524"/>
            <a:ext cx="4030135" cy="2590801"/>
          </a:xfrm>
        </p:spPr>
      </p:pic>
      <p:pic>
        <p:nvPicPr>
          <p:cNvPr id="5" name="Audio Recording 20.09.2023, 10:22:36">
            <a:hlinkClick r:id="" action="ppaction://media"/>
            <a:extLst>
              <a:ext uri="{FF2B5EF4-FFF2-40B4-BE49-F238E27FC236}">
                <a16:creationId xmlns:a16="http://schemas.microsoft.com/office/drawing/2014/main" id="{B4105960-0DB9-5F36-C369-CA17B6775C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9788" y="5462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8213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0"/>
    </mc:Choice>
    <mc:Fallback>
      <p:transition spd="slow" advTm="5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3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CD2C8E-D567-1541-A9E9-E1914830F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Wiedergutmachung</a:t>
            </a: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DAA10DE7-A542-82B7-5B88-B28FDC6483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826368" y="987425"/>
            <a:ext cx="4885839" cy="4873625"/>
          </a:xfrm>
        </p:spPr>
      </p:pic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78186CE-D471-C4B3-3B37-48674AC9403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/>
              <a:t>Lernerfahrung</a:t>
            </a:r>
          </a:p>
        </p:txBody>
      </p:sp>
      <p:pic>
        <p:nvPicPr>
          <p:cNvPr id="5" name="Audio Recording 20.09.2023, 10:27:42">
            <a:hlinkClick r:id="" action="ppaction://media"/>
            <a:extLst>
              <a:ext uri="{FF2B5EF4-FFF2-40B4-BE49-F238E27FC236}">
                <a16:creationId xmlns:a16="http://schemas.microsoft.com/office/drawing/2014/main" id="{7461473E-F1E2-C135-57A2-DADB6D8DC6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9788" y="535146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932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0"/>
    </mc:Choice>
    <mc:Fallback>
      <p:transition spd="slow" advTm="5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13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B804AC-8EB0-BDF3-10BF-8A358C6E4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Alte Muster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A442B12-8F6C-BEBC-7557-9FB76CEC4E6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/>
              <a:t>Autoritäre Erziehung</a:t>
            </a:r>
          </a:p>
          <a:p>
            <a:r>
              <a:rPr lang="de-DE" dirty="0"/>
              <a:t>Antiautoritäre Erziehung</a:t>
            </a: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FF562AF0-D042-9560-03C9-9F7D4FD5D6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6779613" y="728748"/>
            <a:ext cx="4165600" cy="1955800"/>
          </a:xfr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1A7CD337-90E8-B650-9972-27F545E642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79613" y="3735388"/>
            <a:ext cx="3810000" cy="2133600"/>
          </a:xfrm>
          <a:prstGeom prst="rect">
            <a:avLst/>
          </a:prstGeom>
        </p:spPr>
      </p:pic>
      <p:pic>
        <p:nvPicPr>
          <p:cNvPr id="12" name="Audio Recording 13.09.2023, 16:20:21">
            <a:hlinkClick r:id="" action="ppaction://media"/>
            <a:extLst>
              <a:ext uri="{FF2B5EF4-FFF2-40B4-BE49-F238E27FC236}">
                <a16:creationId xmlns:a16="http://schemas.microsoft.com/office/drawing/2014/main" id="{FEECB5EC-B957-550F-F8E5-F710666848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89587" y="527878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352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0"/>
    </mc:Choice>
    <mc:Fallback>
      <p:transition spd="slow" advTm="5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17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B29C6D-DA1D-D4D2-EA63-931FFDFC1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Und dann??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486F6DE9-625B-9F35-5676-6CB498DF51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6364288" y="2357437"/>
            <a:ext cx="3810000" cy="2133600"/>
          </a:xfrm>
        </p:spPr>
      </p:pic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59FA733-6AAF-B54A-40AB-1D99D98992A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/>
              <a:t>Ratlosigkeit, Ohnmacht</a:t>
            </a:r>
          </a:p>
        </p:txBody>
      </p:sp>
      <p:pic>
        <p:nvPicPr>
          <p:cNvPr id="7" name="Audio Recording 13.09.2023, 16:25:22">
            <a:hlinkClick r:id="" action="ppaction://media"/>
            <a:extLst>
              <a:ext uri="{FF2B5EF4-FFF2-40B4-BE49-F238E27FC236}">
                <a16:creationId xmlns:a16="http://schemas.microsoft.com/office/drawing/2014/main" id="{BC9DABFB-0B20-E915-2E6D-112759016B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9788" y="535498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3130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0"/>
    </mc:Choice>
    <mc:Fallback>
      <p:transition spd="slow" advTm="5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723631-8C32-0C05-9C97-C25894492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Neue Autorität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69395DCF-EF26-53A2-33DA-5F5A8DC642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5819420" y="1514087"/>
            <a:ext cx="5282826" cy="3625851"/>
          </a:xfrm>
        </p:spPr>
      </p:pic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9ABF802-766E-9A6F-2071-5CB7A4258B0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/>
              <a:t>Prinzipien der neuen Autorität</a:t>
            </a:r>
          </a:p>
        </p:txBody>
      </p:sp>
      <p:pic>
        <p:nvPicPr>
          <p:cNvPr id="6" name="Audio Recording 13.09.2023, 16:29:36">
            <a:hlinkClick r:id="" action="ppaction://media"/>
            <a:extLst>
              <a:ext uri="{FF2B5EF4-FFF2-40B4-BE49-F238E27FC236}">
                <a16:creationId xmlns:a16="http://schemas.microsoft.com/office/drawing/2014/main" id="{8C763886-A2A3-C30B-B3D7-B830258D97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34505" y="5462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7038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0"/>
    </mc:Choice>
    <mc:Fallback>
      <p:transition spd="slow" advTm="5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8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591184-0C1D-20FF-A0C1-C1891931F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Präsenz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AE84098-4FCB-B50C-3817-FD76A96AA5A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/>
              <a:t>Physische und Psychische Präsenz</a:t>
            </a:r>
          </a:p>
        </p:txBody>
      </p:sp>
      <p:pic>
        <p:nvPicPr>
          <p:cNvPr id="6" name="Inhaltsplatzhalter 6">
            <a:extLst>
              <a:ext uri="{FF2B5EF4-FFF2-40B4-BE49-F238E27FC236}">
                <a16:creationId xmlns:a16="http://schemas.microsoft.com/office/drawing/2014/main" id="{C408D363-BD39-08A6-0C75-86600C8C52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6840538" y="1995487"/>
            <a:ext cx="2857500" cy="2857500"/>
          </a:xfrm>
        </p:spPr>
      </p:pic>
      <p:pic>
        <p:nvPicPr>
          <p:cNvPr id="3" name="Audio Recording 18.09.2023, 10:58:22">
            <a:hlinkClick r:id="" action="ppaction://media"/>
            <a:extLst>
              <a:ext uri="{FF2B5EF4-FFF2-40B4-BE49-F238E27FC236}">
                <a16:creationId xmlns:a16="http://schemas.microsoft.com/office/drawing/2014/main" id="{A8535395-0516-E436-51C3-56307A2E0E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9788" y="5462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7222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0"/>
    </mc:Choice>
    <mc:Fallback>
      <p:transition spd="slow" advTm="5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3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E31E49-4F53-4D0C-B5BF-3B00ED39B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Widerstand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B7E438E4-ECFA-8410-C072-EAA6142D26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019626" y="2749321"/>
            <a:ext cx="4380540" cy="2461307"/>
          </a:xfrm>
        </p:spPr>
      </p:pic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8B33F7F-6FBF-C749-3B6D-C04972D8D1B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/>
              <a:t>Entschlossenheit und Beharrlichkeit</a:t>
            </a:r>
          </a:p>
        </p:txBody>
      </p:sp>
      <p:pic>
        <p:nvPicPr>
          <p:cNvPr id="6" name="Audio Recording 18.09.2023, 11:00:09">
            <a:hlinkClick r:id="" action="ppaction://media"/>
            <a:extLst>
              <a:ext uri="{FF2B5EF4-FFF2-40B4-BE49-F238E27FC236}">
                <a16:creationId xmlns:a16="http://schemas.microsoft.com/office/drawing/2014/main" id="{A5069CFC-9525-23D8-B94E-0BDE5F21B8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9788" y="5462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5605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0"/>
    </mc:Choice>
    <mc:Fallback>
      <p:transition spd="slow" advTm="5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7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8752CC-7FB2-F874-637F-255E43DCB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Selbstkontrolle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BD41B8DE-02FD-4EDA-8B36-5C93571F12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364288" y="2357437"/>
            <a:ext cx="3810000" cy="2133600"/>
          </a:xfrm>
        </p:spPr>
      </p:pic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5790464-D5D2-CC27-E8D4-4E215BBD72D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/>
              <a:t>Eigene Handlung bestimmen</a:t>
            </a:r>
          </a:p>
        </p:txBody>
      </p:sp>
      <p:pic>
        <p:nvPicPr>
          <p:cNvPr id="6" name="Audio Recording 18.09.2023, 11:02:28">
            <a:hlinkClick r:id="" action="ppaction://media"/>
            <a:extLst>
              <a:ext uri="{FF2B5EF4-FFF2-40B4-BE49-F238E27FC236}">
                <a16:creationId xmlns:a16="http://schemas.microsoft.com/office/drawing/2014/main" id="{6EF4E707-9BDA-4CD2-AD80-622534CA0E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9788" y="5462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3114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0"/>
    </mc:Choice>
    <mc:Fallback>
      <p:transition spd="slow" advTm="5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96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339E69-6BFD-A146-9D06-ABED292E4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Aufschub und Deeskalation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D76A08EA-4A32-6447-5616-D7F96FA11A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717210" y="2057400"/>
            <a:ext cx="5136528" cy="2886076"/>
          </a:xfrm>
        </p:spPr>
      </p:pic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D5908AF-9501-21B8-E493-1FE55546FD0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/>
              <a:t>Das Eisen schmieden, wenn es kalt ist</a:t>
            </a:r>
          </a:p>
        </p:txBody>
      </p:sp>
      <p:pic>
        <p:nvPicPr>
          <p:cNvPr id="3" name="Audio Recording 20.09.2023, 10:19:27">
            <a:hlinkClick r:id="" action="ppaction://media"/>
            <a:extLst>
              <a:ext uri="{FF2B5EF4-FFF2-40B4-BE49-F238E27FC236}">
                <a16:creationId xmlns:a16="http://schemas.microsoft.com/office/drawing/2014/main" id="{0C37D590-4E74-F158-337C-02DA4E6FBD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9788" y="573722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8607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0"/>
    </mc:Choice>
    <mc:Fallback>
      <p:transition spd="slow" advTm="5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6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48D02B-ECFC-0DAE-A9E8-A641B0668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Vernetzung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A3770327-5389-3EF7-414B-41228A3833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523038" y="2262187"/>
            <a:ext cx="3492500" cy="2324100"/>
          </a:xfrm>
        </p:spPr>
      </p:pic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029786F-EC28-9158-A4A4-A7E2392176F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/>
              <a:t>Repräsentanten eines Netzwerkes</a:t>
            </a:r>
          </a:p>
        </p:txBody>
      </p:sp>
      <p:pic>
        <p:nvPicPr>
          <p:cNvPr id="6" name="Audio Recording 20.09.2023, 10:21:25">
            <a:hlinkClick r:id="" action="ppaction://media"/>
            <a:extLst>
              <a:ext uri="{FF2B5EF4-FFF2-40B4-BE49-F238E27FC236}">
                <a16:creationId xmlns:a16="http://schemas.microsoft.com/office/drawing/2014/main" id="{0ACC1BCD-6D84-1B0F-06ED-40C250FC37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3388" y="512762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4317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0"/>
    </mc:Choice>
    <mc:Fallback>
      <p:transition spd="slow" advTm="5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75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62</Words>
  <Application>Microsoft Macintosh PowerPoint</Application>
  <PresentationFormat>Breitbild</PresentationFormat>
  <Paragraphs>27</Paragraphs>
  <Slides>11</Slides>
  <Notes>4</Notes>
  <HiddenSlides>0</HiddenSlides>
  <MMClips>11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</vt:lpstr>
      <vt:lpstr>Neue Autorität</vt:lpstr>
      <vt:lpstr>Alte Muster</vt:lpstr>
      <vt:lpstr>Und dann??</vt:lpstr>
      <vt:lpstr>Neue Autorität</vt:lpstr>
      <vt:lpstr>Präsenz</vt:lpstr>
      <vt:lpstr>Widerstand</vt:lpstr>
      <vt:lpstr>Selbstkontrolle</vt:lpstr>
      <vt:lpstr>Aufschub und Deeskalation</vt:lpstr>
      <vt:lpstr>Vernetzung</vt:lpstr>
      <vt:lpstr>Öffentlichkeit</vt:lpstr>
      <vt:lpstr>Wiedergutmachung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Neue Autorität</dc:title>
  <dc:creator>Microsoft Office User</dc:creator>
  <cp:lastModifiedBy>Doris Braun</cp:lastModifiedBy>
  <cp:revision>14</cp:revision>
  <dcterms:created xsi:type="dcterms:W3CDTF">2022-10-27T09:52:57Z</dcterms:created>
  <dcterms:modified xsi:type="dcterms:W3CDTF">2023-09-20T11:53:50Z</dcterms:modified>
</cp:coreProperties>
</file>